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8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81" d="100"/>
          <a:sy n="81" d="100"/>
        </p:scale>
        <p:origin x="-216" y="-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910080" y="359898"/>
            <a:ext cx="987552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910080" y="1850064"/>
            <a:ext cx="987552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8" name="Oval 7"/>
          <p:cNvSpPr/>
          <p:nvPr/>
        </p:nvSpPr>
        <p:spPr>
          <a:xfrm>
            <a:off x="1228577" y="1413802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542901" y="1345016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000" y="274640"/>
            <a:ext cx="24384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274641"/>
            <a:ext cx="7416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3853" y="-54"/>
            <a:ext cx="9144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7856" y="2600325"/>
            <a:ext cx="85344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7856" y="1066800"/>
            <a:ext cx="85344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10" name="Rectangle 9"/>
          <p:cNvSpPr/>
          <p:nvPr/>
        </p:nvSpPr>
        <p:spPr bwMode="invGray">
          <a:xfrm>
            <a:off x="3048000" y="0"/>
            <a:ext cx="1016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896428" y="2814656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3210752" y="2745870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414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3478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60336"/>
            <a:ext cx="109728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1792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53312" y="0"/>
            <a:ext cx="10838688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6" name="Rectangle 5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6778"/>
            <a:ext cx="508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406964"/>
            <a:ext cx="508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2133601"/>
            <a:ext cx="108712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9195" y="1066800"/>
            <a:ext cx="36576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1016000" y="1066800"/>
            <a:ext cx="6096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17600" y="1143004"/>
            <a:ext cx="58928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528967" y="954341"/>
            <a:ext cx="9144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6671556" y="936786"/>
            <a:ext cx="865632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7600" y="4800600"/>
            <a:ext cx="58928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1087902" y="-815922"/>
            <a:ext cx="2185183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25089" y="21103"/>
            <a:ext cx="2269588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243842" y="1055077"/>
            <a:ext cx="1500956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350498" y="-54"/>
            <a:ext cx="10841503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914144" y="274638"/>
            <a:ext cx="999744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914144" y="1447800"/>
            <a:ext cx="999744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9210CA5B-7370-45E6-A1F0-382247AF13FA}" type="datetimeFigureOut">
              <a:rPr lang="en-IN" smtClean="0"/>
              <a:t>04-09-2021</a:t>
            </a:fld>
            <a:endParaRPr lang="en-IN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IN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D14EC9DD-AD88-410B-BC64-F9869E4607E1}" type="slidenum">
              <a:rPr lang="en-IN" smtClean="0"/>
              <a:t>‹#›</a:t>
            </a:fld>
            <a:endParaRPr lang="en-IN" dirty="0"/>
          </a:p>
        </p:txBody>
      </p:sp>
      <p:sp>
        <p:nvSpPr>
          <p:cNvPr id="15" name="Rectangle 14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84" r:id="rId1"/>
    <p:sldLayoutId id="2147484285" r:id="rId2"/>
    <p:sldLayoutId id="2147484286" r:id="rId3"/>
    <p:sldLayoutId id="2147484287" r:id="rId4"/>
    <p:sldLayoutId id="2147484288" r:id="rId5"/>
    <p:sldLayoutId id="2147484289" r:id="rId6"/>
    <p:sldLayoutId id="2147484290" r:id="rId7"/>
    <p:sldLayoutId id="2147484291" r:id="rId8"/>
    <p:sldLayoutId id="2147484292" r:id="rId9"/>
    <p:sldLayoutId id="2147484293" r:id="rId10"/>
    <p:sldLayoutId id="2147484294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9E0B061B-FC2B-4277-A07E-798DB0B6E054}"/>
              </a:ext>
            </a:extLst>
          </p:cNvPr>
          <p:cNvSpPr txBox="1"/>
          <p:nvPr/>
        </p:nvSpPr>
        <p:spPr>
          <a:xfrm>
            <a:off x="2185139" y="1065475"/>
            <a:ext cx="609378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5400" dirty="0">
                <a:solidFill>
                  <a:schemeClr val="accent2">
                    <a:lumMod val="75000"/>
                  </a:schemeClr>
                </a:solidFill>
              </a:rPr>
              <a:t>    PRESENTATION ON</a:t>
            </a:r>
          </a:p>
          <a:p>
            <a:r>
              <a:rPr lang="en-IN" sz="5400" dirty="0">
                <a:solidFill>
                  <a:schemeClr val="accent2">
                    <a:lumMod val="75000"/>
                  </a:schemeClr>
                </a:solidFill>
              </a:rPr>
              <a:t>        STATIC PROJECT</a:t>
            </a:r>
          </a:p>
          <a:p>
            <a:endParaRPr lang="en-IN" sz="5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E52AD28-FE98-4272-9F5A-D5A4DDA989D3}"/>
              </a:ext>
            </a:extLst>
          </p:cNvPr>
          <p:cNvSpPr txBox="1"/>
          <p:nvPr/>
        </p:nvSpPr>
        <p:spPr>
          <a:xfrm>
            <a:off x="1969477" y="3551059"/>
            <a:ext cx="68228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solidFill>
                  <a:schemeClr val="accent2">
                    <a:lumMod val="75000"/>
                  </a:schemeClr>
                </a:solidFill>
              </a:rPr>
              <a:t>             </a:t>
            </a:r>
            <a:r>
              <a:rPr lang="en-IN" sz="4000" dirty="0" smtClean="0">
                <a:solidFill>
                  <a:schemeClr val="accent4">
                    <a:lumMod val="75000"/>
                  </a:schemeClr>
                </a:solidFill>
                <a:latin typeface="Algerian" pitchFamily="82" charset="0"/>
              </a:rPr>
              <a:t>PLANT WEBSITE</a:t>
            </a:r>
            <a:endParaRPr lang="en-IN" sz="4000" dirty="0">
              <a:solidFill>
                <a:schemeClr val="accent4">
                  <a:lumMod val="75000"/>
                </a:schemeClr>
              </a:solidFill>
              <a:latin typeface="Algerian" pitchFamily="8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D43D8793-E221-4803-AE85-92E5679107C8}"/>
              </a:ext>
            </a:extLst>
          </p:cNvPr>
          <p:cNvSpPr txBox="1"/>
          <p:nvPr/>
        </p:nvSpPr>
        <p:spPr>
          <a:xfrm>
            <a:off x="9700342" y="5353232"/>
            <a:ext cx="13706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Guided By:</a:t>
            </a:r>
          </a:p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Jayanth V Sir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FCD3EF68-BE90-4A1C-970D-F98702E6D642}"/>
              </a:ext>
            </a:extLst>
          </p:cNvPr>
          <p:cNvSpPr txBox="1"/>
          <p:nvPr/>
        </p:nvSpPr>
        <p:spPr>
          <a:xfrm>
            <a:off x="1518082" y="5397620"/>
            <a:ext cx="16830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By:</a:t>
            </a:r>
          </a:p>
          <a:p>
            <a:r>
              <a:rPr lang="en-IN" dirty="0" smtClean="0">
                <a:solidFill>
                  <a:schemeClr val="accent2">
                    <a:lumMod val="75000"/>
                  </a:schemeClr>
                </a:solidFill>
              </a:rPr>
              <a:t>Pratibha Walunj</a:t>
            </a:r>
            <a:endParaRPr lang="en-IN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44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0E102CF-111F-4754-8D26-8FFD93AA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82296" indent="0">
              <a:buNone/>
            </a:pPr>
            <a:r>
              <a:rPr lang="en-IN" sz="4800" dirty="0" smtClean="0">
                <a:solidFill>
                  <a:schemeClr val="accent2">
                    <a:lumMod val="75000"/>
                  </a:schemeClr>
                </a:solidFill>
              </a:rPr>
              <a:t>                </a:t>
            </a:r>
          </a:p>
          <a:p>
            <a:pPr marL="82296" indent="0">
              <a:buNone/>
            </a:pPr>
            <a:r>
              <a:rPr lang="en-IN" sz="4800" dirty="0" smtClean="0">
                <a:solidFill>
                  <a:schemeClr val="accent2">
                    <a:lumMod val="75000"/>
                  </a:schemeClr>
                </a:solidFill>
              </a:rPr>
              <a:t>    </a:t>
            </a:r>
            <a:endParaRPr lang="en-IN" sz="4800" dirty="0">
              <a:solidFill>
                <a:schemeClr val="accent2">
                  <a:lumMod val="75000"/>
                </a:schemeClr>
              </a:solidFill>
            </a:endParaRPr>
          </a:p>
          <a:p>
            <a:pPr marL="82296" indent="0">
              <a:buNone/>
            </a:pPr>
            <a:r>
              <a:rPr lang="en-IN" sz="4800" dirty="0" smtClean="0">
                <a:solidFill>
                  <a:schemeClr val="accent2">
                    <a:lumMod val="75000"/>
                  </a:schemeClr>
                </a:solidFill>
                <a:latin typeface="Algerian" pitchFamily="82" charset="0"/>
              </a:rPr>
              <a:t>                </a:t>
            </a:r>
            <a:r>
              <a:rPr lang="en-IN" sz="4800" dirty="0">
                <a:solidFill>
                  <a:schemeClr val="accent2">
                    <a:lumMod val="75000"/>
                  </a:schemeClr>
                </a:solidFill>
                <a:latin typeface="Algerian" pitchFamily="82" charset="0"/>
              </a:rPr>
              <a:t>Thank You…</a:t>
            </a:r>
          </a:p>
        </p:txBody>
      </p:sp>
    </p:spTree>
    <p:extLst>
      <p:ext uri="{BB962C8B-B14F-4D97-AF65-F5344CB8AC3E}">
        <p14:creationId xmlns:p14="http://schemas.microsoft.com/office/powerpoint/2010/main" val="3153036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DDB213D-37AB-4FC2-B4A3-2A4596E4D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b="1" dirty="0" smtClean="0">
                <a:solidFill>
                  <a:schemeClr val="accent2">
                    <a:lumMod val="75000"/>
                  </a:schemeClr>
                </a:solidFill>
              </a:rPr>
              <a:t>AJENDA</a:t>
            </a:r>
            <a:endParaRPr lang="en-IN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F2AC9DE-B58F-4423-998E-83605C3F9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9508" y="2147579"/>
            <a:ext cx="9526172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  </a:t>
            </a:r>
            <a:r>
              <a:rPr lang="en-IN" sz="3200" dirty="0" smtClean="0">
                <a:solidFill>
                  <a:schemeClr val="accent2">
                    <a:lumMod val="75000"/>
                  </a:schemeClr>
                </a:solidFill>
              </a:rPr>
              <a:t>Introduction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of Topic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  Languages used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  </a:t>
            </a:r>
            <a:r>
              <a:rPr lang="en-IN" sz="3200" dirty="0" smtClean="0">
                <a:solidFill>
                  <a:schemeClr val="accent2">
                    <a:lumMod val="75000"/>
                  </a:schemeClr>
                </a:solidFill>
              </a:rPr>
              <a:t>Screenshots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dirty="0" smtClean="0">
                <a:solidFill>
                  <a:schemeClr val="accent2">
                    <a:lumMod val="75000"/>
                  </a:schemeClr>
                </a:solidFill>
              </a:rPr>
              <a:t> Conclusion</a:t>
            </a:r>
            <a:endParaRPr lang="en-IN" sz="3200" dirty="0">
              <a:solidFill>
                <a:schemeClr val="accent2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3200" dirty="0"/>
          </a:p>
          <a:p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78431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7AC00A9-39C2-4A21-BD7E-AD47E4A93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solidFill>
                  <a:schemeClr val="accent2">
                    <a:lumMod val="75000"/>
                  </a:schemeClr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D3446BE-2BD5-48B1-9AA7-9ACDF65F9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IN" sz="28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 smtClean="0">
                <a:solidFill>
                  <a:schemeClr val="accent2">
                    <a:lumMod val="75000"/>
                  </a:schemeClr>
                </a:solidFill>
              </a:rPr>
              <a:t>In </a:t>
            </a:r>
            <a:r>
              <a:rPr lang="en-IN" sz="2800" dirty="0">
                <a:solidFill>
                  <a:schemeClr val="accent2">
                    <a:lumMod val="75000"/>
                  </a:schemeClr>
                </a:solidFill>
              </a:rPr>
              <a:t>this Static project I have developed static Website for </a:t>
            </a:r>
            <a:r>
              <a:rPr lang="en-IN" sz="2800" dirty="0" smtClean="0">
                <a:solidFill>
                  <a:schemeClr val="accent2">
                    <a:lumMod val="75000"/>
                  </a:schemeClr>
                </a:solidFill>
              </a:rPr>
              <a:t>Plants.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Planting trees is a legacy for yourself, a loved one, and the planet.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Each ring on your tree stands for another year where you made a difference</a:t>
            </a: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.</a:t>
            </a:r>
            <a:endParaRPr lang="en-IN" sz="3200" dirty="0">
              <a:solidFill>
                <a:schemeClr val="accent2">
                  <a:lumMod val="7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800" dirty="0">
                <a:solidFill>
                  <a:schemeClr val="accent2">
                    <a:lumMod val="75000"/>
                  </a:schemeClr>
                </a:solidFill>
              </a:rPr>
              <a:t>In website user can easily </a:t>
            </a:r>
            <a:r>
              <a:rPr lang="en-IN" sz="2800" dirty="0" smtClean="0">
                <a:solidFill>
                  <a:schemeClr val="accent2">
                    <a:lumMod val="75000"/>
                  </a:schemeClr>
                </a:solidFill>
              </a:rPr>
              <a:t>register, login </a:t>
            </a:r>
            <a:r>
              <a:rPr lang="en-IN" sz="2800" dirty="0">
                <a:solidFill>
                  <a:schemeClr val="accent2">
                    <a:lumMod val="75000"/>
                  </a:schemeClr>
                </a:solidFill>
              </a:rPr>
              <a:t>for </a:t>
            </a:r>
            <a:r>
              <a:rPr lang="en-IN" sz="2800" dirty="0" smtClean="0">
                <a:solidFill>
                  <a:schemeClr val="accent2">
                    <a:lumMod val="75000"/>
                  </a:schemeClr>
                </a:solidFill>
              </a:rPr>
              <a:t>see this website </a:t>
            </a:r>
            <a:r>
              <a:rPr lang="en-IN" sz="2800" dirty="0">
                <a:solidFill>
                  <a:schemeClr val="accent2">
                    <a:lumMod val="75000"/>
                  </a:schemeClr>
                </a:solidFill>
              </a:rPr>
              <a:t>.</a:t>
            </a:r>
          </a:p>
          <a:p>
            <a:pPr marL="82296" indent="0">
              <a:buNone/>
            </a:pPr>
            <a:endParaRPr lang="en-IN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519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C615B10-09D4-4990-8A51-632CE3B73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75000"/>
                  </a:schemeClr>
                </a:solidFill>
              </a:rPr>
              <a:t>Languages</a:t>
            </a:r>
            <a:r>
              <a:rPr lang="en-IN" b="1" dirty="0"/>
              <a:t> </a:t>
            </a:r>
            <a:r>
              <a:rPr lang="en-IN" b="1" dirty="0">
                <a:solidFill>
                  <a:schemeClr val="accent2">
                    <a:lumMod val="75000"/>
                  </a:schemeClr>
                </a:solidFill>
              </a:rPr>
              <a:t>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7DAF85C-57CF-47B3-B07F-D7E74D079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                                HTML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     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HTML stands for Hyper Text Markup Language.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       HTML describe the structure of a Web page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       HTML elements tell the browser how to display the        </a:t>
            </a:r>
          </a:p>
          <a:p>
            <a:pPr marL="0" indent="0">
              <a:buNone/>
            </a:pP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      </a:t>
            </a:r>
            <a:r>
              <a:rPr lang="en-IN" sz="3600" dirty="0" smtClean="0">
                <a:solidFill>
                  <a:schemeClr val="accent2">
                    <a:lumMod val="75000"/>
                  </a:schemeClr>
                </a:solidFill>
              </a:rPr>
              <a:t>   </a:t>
            </a:r>
            <a:r>
              <a:rPr lang="en-IN" dirty="0">
                <a:solidFill>
                  <a:schemeClr val="accent2">
                    <a:lumMod val="75000"/>
                  </a:schemeClr>
                </a:solidFill>
              </a:rPr>
              <a:t>content</a:t>
            </a:r>
            <a:endParaRPr lang="en-IN" sz="36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542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A2CD26F-9364-47B4-A762-73412A209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75000"/>
                  </a:schemeClr>
                </a:solidFill>
              </a:rPr>
              <a:t>Languages</a:t>
            </a:r>
            <a:r>
              <a:rPr lang="en-IN" b="1" dirty="0"/>
              <a:t> </a:t>
            </a:r>
            <a:r>
              <a:rPr lang="en-IN" b="1" dirty="0">
                <a:solidFill>
                  <a:schemeClr val="accent2">
                    <a:lumMod val="75000"/>
                  </a:schemeClr>
                </a:solidFill>
              </a:rPr>
              <a:t>Used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B5669FD-70BE-45DB-83EC-2FD981ACF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82296" indent="0">
              <a:buNone/>
            </a:pPr>
            <a:r>
              <a:rPr lang="en-IN" dirty="0" smtClean="0"/>
              <a:t>                                    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CSS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 smtClean="0">
                <a:solidFill>
                  <a:schemeClr val="accent2">
                    <a:lumMod val="75000"/>
                  </a:schemeClr>
                </a:solidFill>
              </a:rPr>
              <a:t>CSS</a:t>
            </a:r>
            <a:r>
              <a:rPr lang="en-IN" sz="36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stands for Cascading Style Sheet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 smtClean="0">
                <a:solidFill>
                  <a:schemeClr val="accent2">
                    <a:lumMod val="75000"/>
                  </a:schemeClr>
                </a:solidFill>
              </a:rPr>
              <a:t>CSS</a:t>
            </a:r>
            <a:r>
              <a:rPr lang="en-IN" sz="36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describe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how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HTML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elements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are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to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be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 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displayed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</a:rPr>
              <a:t> 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 smtClean="0">
                <a:solidFill>
                  <a:schemeClr val="accent2">
                    <a:lumMod val="75000"/>
                  </a:schemeClr>
                </a:solidFill>
              </a:rPr>
              <a:t>CSS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saves a lot of work. It can control the layout of </a:t>
            </a:r>
          </a:p>
          <a:p>
            <a:pPr marL="0" indent="0">
              <a:buNone/>
            </a:pP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     multiple web pages all at once.    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86367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11E8049-12A2-468A-B0A9-C9758886C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44559"/>
            <a:ext cx="10058400" cy="1450757"/>
          </a:xfrm>
        </p:spPr>
        <p:txBody>
          <a:bodyPr/>
          <a:lstStyle/>
          <a:p>
            <a:r>
              <a:rPr lang="en-IN" b="1" dirty="0" smtClean="0">
                <a:solidFill>
                  <a:schemeClr val="accent2">
                    <a:lumMod val="75000"/>
                  </a:schemeClr>
                </a:solidFill>
              </a:rPr>
              <a:t>    Home </a:t>
            </a:r>
            <a:r>
              <a:rPr lang="en-IN" b="1" dirty="0">
                <a:solidFill>
                  <a:schemeClr val="accent2">
                    <a:lumMod val="75000"/>
                  </a:schemeClr>
                </a:solidFill>
              </a:rPr>
              <a:t>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B665ED9F-ECE8-4DF8-B39F-02F5AE9E57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403" y="1851329"/>
            <a:ext cx="7151511" cy="40207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4350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D1A0139-17FD-4899-A068-C044FD082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75000"/>
                  </a:schemeClr>
                </a:solidFill>
              </a:rPr>
              <a:t>Registration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B1E1A710-7C75-4701-A233-2AC3EA1BA0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485" y="1447800"/>
            <a:ext cx="8538567" cy="4800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9138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C111D51-97AE-4780-AF56-9FD823B96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75000"/>
                  </a:schemeClr>
                </a:solidFill>
              </a:rPr>
              <a:t>Login Page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2552A01E-778B-4FF3-B3D2-587E7F1B0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485" y="1447800"/>
            <a:ext cx="8538567" cy="48006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69277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F75FE51-10D6-4637-9958-441225712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2">
                    <a:lumMod val="75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7985B52-DEC1-426D-AA8A-6AC50CB21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2296" indent="0">
              <a:buNone/>
            </a:pPr>
            <a:r>
              <a:rPr lang="en-IN" dirty="0"/>
              <a:t>   </a:t>
            </a:r>
          </a:p>
          <a:p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The purpose of this website is to make user friendly </a:t>
            </a:r>
            <a:r>
              <a:rPr lang="en-IN" sz="3200" dirty="0" smtClean="0">
                <a:solidFill>
                  <a:schemeClr val="accent2">
                    <a:lumMod val="75000"/>
                  </a:schemeClr>
                </a:solidFill>
              </a:rPr>
              <a:t>website  </a:t>
            </a:r>
            <a:r>
              <a:rPr lang="en-IN" sz="3200" dirty="0">
                <a:solidFill>
                  <a:schemeClr val="accent2">
                    <a:lumMod val="75000"/>
                  </a:schemeClr>
                </a:solidFill>
              </a:rPr>
              <a:t>where user can easily use it. </a:t>
            </a:r>
          </a:p>
        </p:txBody>
      </p:sp>
    </p:spTree>
    <p:extLst>
      <p:ext uri="{BB962C8B-B14F-4D97-AF65-F5344CB8AC3E}">
        <p14:creationId xmlns:p14="http://schemas.microsoft.com/office/powerpoint/2010/main" val="238595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50</TotalTime>
  <Words>197</Words>
  <Application>Microsoft Office PowerPoint</Application>
  <PresentationFormat>Custom</PresentationFormat>
  <Paragraphs>39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Solstice</vt:lpstr>
      <vt:lpstr>PowerPoint Presentation</vt:lpstr>
      <vt:lpstr>AJENDA</vt:lpstr>
      <vt:lpstr>Introduction</vt:lpstr>
      <vt:lpstr>Languages Used</vt:lpstr>
      <vt:lpstr>Languages Used</vt:lpstr>
      <vt:lpstr>    Home Page</vt:lpstr>
      <vt:lpstr>Registration Page</vt:lpstr>
      <vt:lpstr>Login Page</vt:lpstr>
      <vt:lpstr>Conclusion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NIKHIL KUMBHAR</dc:creator>
  <cp:lastModifiedBy>vihaa</cp:lastModifiedBy>
  <cp:revision>23</cp:revision>
  <dcterms:created xsi:type="dcterms:W3CDTF">2021-09-03T05:19:42Z</dcterms:created>
  <dcterms:modified xsi:type="dcterms:W3CDTF">2021-09-04T00:10:32Z</dcterms:modified>
</cp:coreProperties>
</file>

<file path=docProps/thumbnail.jpeg>
</file>